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102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376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769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061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947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082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588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53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691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696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5477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1D620-3CB8-4042-8C52-44D13C040893}" type="datetimeFigureOut">
              <a:rPr lang="es-AR" smtClean="0"/>
              <a:t>27/2/2025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D8458-6E76-4DF2-AB3C-3ADB0FEFC90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738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5544" y="3300248"/>
            <a:ext cx="9091449" cy="716839"/>
          </a:xfrm>
        </p:spPr>
        <p:txBody>
          <a:bodyPr>
            <a:normAutofit/>
          </a:bodyPr>
          <a:lstStyle/>
          <a:p>
            <a:endParaRPr lang="es-AR" sz="32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5543" y="4242559"/>
            <a:ext cx="9091449" cy="1143993"/>
          </a:xfrm>
        </p:spPr>
        <p:txBody>
          <a:bodyPr>
            <a:normAutofit/>
          </a:bodyPr>
          <a:lstStyle/>
          <a:p>
            <a:endParaRPr lang="es-A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4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9635" y="851338"/>
            <a:ext cx="9556531" cy="840828"/>
          </a:xfrm>
        </p:spPr>
        <p:txBody>
          <a:bodyPr>
            <a:normAutofit/>
          </a:bodyPr>
          <a:lstStyle/>
          <a:p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79634" y="1875440"/>
            <a:ext cx="9556531" cy="3831677"/>
          </a:xfrm>
        </p:spPr>
        <p:txBody>
          <a:bodyPr>
            <a:normAutofit/>
          </a:bodyPr>
          <a:lstStyle/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84517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Patricio Golato</dc:creator>
  <cp:lastModifiedBy>Patricio Golato</cp:lastModifiedBy>
  <cp:revision>2</cp:revision>
  <dcterms:created xsi:type="dcterms:W3CDTF">2025-02-27T13:37:24Z</dcterms:created>
  <dcterms:modified xsi:type="dcterms:W3CDTF">2025-02-27T13:40:19Z</dcterms:modified>
</cp:coreProperties>
</file>